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56" r:id="rId3"/>
    <p:sldId id="259" r:id="rId4"/>
    <p:sldId id="25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5B39B-0B40-4D44-9B9C-99EFF86B7652}" v="66" dt="2020-05-12T14:32:50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9845B39B-0B40-4D44-9B9C-99EFF86B7652}"/>
    <pc:docChg chg="undo custSel addSld delSld modSld">
      <pc:chgData name="Rob Sewell" userId="c802df42025d5e1f" providerId="LiveId" clId="{9845B39B-0B40-4D44-9B9C-99EFF86B7652}" dt="2020-05-12T14:32:50.761" v="265" actId="207"/>
      <pc:docMkLst>
        <pc:docMk/>
      </pc:docMkLst>
      <pc:sldChg chg="addSp delSp modSp mod">
        <pc:chgData name="Rob Sewell" userId="c802df42025d5e1f" providerId="LiveId" clId="{9845B39B-0B40-4D44-9B9C-99EFF86B7652}" dt="2020-05-12T09:20:37.399" v="189" actId="20577"/>
        <pc:sldMkLst>
          <pc:docMk/>
          <pc:sldMk cId="3942097748" sldId="258"/>
        </pc:sldMkLst>
        <pc:spChg chg="del">
          <ac:chgData name="Rob Sewell" userId="c802df42025d5e1f" providerId="LiveId" clId="{9845B39B-0B40-4D44-9B9C-99EFF86B7652}" dt="2020-05-12T09:17:25.814" v="6" actId="22"/>
          <ac:spMkLst>
            <pc:docMk/>
            <pc:sldMk cId="3942097748" sldId="258"/>
            <ac:spMk id="2" creationId="{4B1858BF-1BD9-4DBD-B928-D01A820299D2}"/>
          </ac:spMkLst>
        </pc:spChg>
        <pc:spChg chg="mod">
          <ac:chgData name="Rob Sewell" userId="c802df42025d5e1f" providerId="LiveId" clId="{9845B39B-0B40-4D44-9B9C-99EFF86B7652}" dt="2020-05-12T09:17:31.858" v="16" actId="20577"/>
          <ac:spMkLst>
            <pc:docMk/>
            <pc:sldMk cId="3942097748" sldId="258"/>
            <ac:spMk id="3" creationId="{AC667769-E8A3-4E62-B543-EE19CD9D28EE}"/>
          </ac:spMkLst>
        </pc:spChg>
        <pc:spChg chg="mod">
          <ac:chgData name="Rob Sewell" userId="c802df42025d5e1f" providerId="LiveId" clId="{9845B39B-0B40-4D44-9B9C-99EFF86B7652}" dt="2020-05-12T09:17:42.294" v="54" actId="20577"/>
          <ac:spMkLst>
            <pc:docMk/>
            <pc:sldMk cId="3942097748" sldId="258"/>
            <ac:spMk id="4" creationId="{C40A4A63-C530-4F3D-B9B4-8620D37ACD0E}"/>
          </ac:spMkLst>
        </pc:spChg>
        <pc:spChg chg="mod">
          <ac:chgData name="Rob Sewell" userId="c802df42025d5e1f" providerId="LiveId" clId="{9845B39B-0B40-4D44-9B9C-99EFF86B7652}" dt="2020-05-12T09:17:55.993" v="77" actId="207"/>
          <ac:spMkLst>
            <pc:docMk/>
            <pc:sldMk cId="3942097748" sldId="258"/>
            <ac:spMk id="5" creationId="{AFDA0A56-26F1-4364-80F9-80EFF781AE7B}"/>
          </ac:spMkLst>
        </pc:spChg>
        <pc:spChg chg="mod">
          <ac:chgData name="Rob Sewell" userId="c802df42025d5e1f" providerId="LiveId" clId="{9845B39B-0B40-4D44-9B9C-99EFF86B7652}" dt="2020-05-12T09:18:06.564" v="99" actId="20577"/>
          <ac:spMkLst>
            <pc:docMk/>
            <pc:sldMk cId="3942097748" sldId="258"/>
            <ac:spMk id="6" creationId="{5A72EB7D-BAB6-41A7-98BC-997F6F489D2A}"/>
          </ac:spMkLst>
        </pc:spChg>
        <pc:spChg chg="mod">
          <ac:chgData name="Rob Sewell" userId="c802df42025d5e1f" providerId="LiveId" clId="{9845B39B-0B40-4D44-9B9C-99EFF86B7652}" dt="2020-05-12T09:20:37.399" v="189" actId="20577"/>
          <ac:spMkLst>
            <pc:docMk/>
            <pc:sldMk cId="3942097748" sldId="258"/>
            <ac:spMk id="7" creationId="{B7C10483-85BC-403C-826F-B567E78CC285}"/>
          </ac:spMkLst>
        </pc:spChg>
        <pc:picChg chg="add mod modCrop">
          <ac:chgData name="Rob Sewell" userId="c802df42025d5e1f" providerId="LiveId" clId="{9845B39B-0B40-4D44-9B9C-99EFF86B7652}" dt="2020-05-12T09:17:25.814" v="6" actId="22"/>
          <ac:picMkLst>
            <pc:docMk/>
            <pc:sldMk cId="3942097748" sldId="258"/>
            <ac:picMk id="9" creationId="{3148434E-1341-4DB7-B055-165B7C12472E}"/>
          </ac:picMkLst>
        </pc:picChg>
      </pc:sldChg>
      <pc:sldChg chg="addSp modSp mod">
        <pc:chgData name="Rob Sewell" userId="c802df42025d5e1f" providerId="LiveId" clId="{9845B39B-0B40-4D44-9B9C-99EFF86B7652}" dt="2020-05-12T09:17:13.340" v="5" actId="1076"/>
        <pc:sldMkLst>
          <pc:docMk/>
          <pc:sldMk cId="2532954222" sldId="259"/>
        </pc:sldMkLst>
        <pc:spChg chg="mod">
          <ac:chgData name="Rob Sewell" userId="c802df42025d5e1f" providerId="LiveId" clId="{9845B39B-0B40-4D44-9B9C-99EFF86B7652}" dt="2020-05-12T09:15:58.203" v="2"/>
          <ac:spMkLst>
            <pc:docMk/>
            <pc:sldMk cId="2532954222" sldId="259"/>
            <ac:spMk id="2" creationId="{EDA01322-AA71-4E71-B9AC-BDB45E4E5716}"/>
          </ac:spMkLst>
        </pc:spChg>
        <pc:picChg chg="add mod">
          <ac:chgData name="Rob Sewell" userId="c802df42025d5e1f" providerId="LiveId" clId="{9845B39B-0B40-4D44-9B9C-99EFF86B7652}" dt="2020-05-12T09:17:13.340" v="5" actId="1076"/>
          <ac:picMkLst>
            <pc:docMk/>
            <pc:sldMk cId="2532954222" sldId="259"/>
            <ac:picMk id="4" creationId="{26474F3C-F792-4056-A51C-28DF359D4019}"/>
          </ac:picMkLst>
        </pc:picChg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597237538" sldId="260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2850548484" sldId="261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91252873" sldId="262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2476696203" sldId="263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3399718634" sldId="264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3673732014" sldId="265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1864322656" sldId="266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3172496528" sldId="267"/>
        </pc:sldMkLst>
      </pc:sldChg>
      <pc:sldChg chg="del">
        <pc:chgData name="Rob Sewell" userId="c802df42025d5e1f" providerId="LiveId" clId="{9845B39B-0B40-4D44-9B9C-99EFF86B7652}" dt="2020-05-12T09:24:07.721" v="264" actId="2696"/>
        <pc:sldMkLst>
          <pc:docMk/>
          <pc:sldMk cId="185209642" sldId="268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355809037" sldId="269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098851324" sldId="270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1357802739" sldId="271"/>
        </pc:sldMkLst>
      </pc:sldChg>
      <pc:sldChg chg="modSp add">
        <pc:chgData name="Rob Sewell" userId="c802df42025d5e1f" providerId="LiveId" clId="{9845B39B-0B40-4D44-9B9C-99EFF86B7652}" dt="2020-05-12T14:32:50.761" v="265" actId="207"/>
        <pc:sldMkLst>
          <pc:docMk/>
          <pc:sldMk cId="2831940655" sldId="272"/>
        </pc:sldMkLst>
        <pc:spChg chg="mod">
          <ac:chgData name="Rob Sewell" userId="c802df42025d5e1f" providerId="LiveId" clId="{9845B39B-0B40-4D44-9B9C-99EFF86B7652}" dt="2020-05-12T14:32:50.761" v="265" actId="207"/>
          <ac:spMkLst>
            <pc:docMk/>
            <pc:sldMk cId="2831940655" sldId="272"/>
            <ac:spMk id="10" creationId="{9ADCA497-ED1F-4807-B523-DB3FAA816AC5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92093258" sldId="273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915277365" sldId="274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135866488" sldId="275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172727791" sldId="276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999103742" sldId="277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139153146" sldId="278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248260369" sldId="279"/>
        </pc:sldMkLst>
      </pc:sldChg>
      <pc:sldChg chg="modSp add mod">
        <pc:chgData name="Rob Sewell" userId="c802df42025d5e1f" providerId="LiveId" clId="{9845B39B-0B40-4D44-9B9C-99EFF86B7652}" dt="2020-05-12T09:21:37.854" v="195" actId="1076"/>
        <pc:sldMkLst>
          <pc:docMk/>
          <pc:sldMk cId="2927471963" sldId="280"/>
        </pc:sldMkLst>
        <pc:spChg chg="mod">
          <ac:chgData name="Rob Sewell" userId="c802df42025d5e1f" providerId="LiveId" clId="{9845B39B-0B40-4D44-9B9C-99EFF86B7652}" dt="2020-05-12T09:21:37.854" v="195" actId="1076"/>
          <ac:spMkLst>
            <pc:docMk/>
            <pc:sldMk cId="2927471963" sldId="280"/>
            <ac:spMk id="6" creationId="{C6A2293D-D15C-4D44-894E-2A24AA7E59B1}"/>
          </ac:spMkLst>
        </pc:spChg>
      </pc:sldChg>
      <pc:sldChg chg="modSp add">
        <pc:chgData name="Rob Sewell" userId="c802df42025d5e1f" providerId="LiveId" clId="{9845B39B-0B40-4D44-9B9C-99EFF86B7652}" dt="2020-05-12T09:21:49.366" v="197" actId="207"/>
        <pc:sldMkLst>
          <pc:docMk/>
          <pc:sldMk cId="2543525143" sldId="281"/>
        </pc:sldMkLst>
        <pc:spChg chg="mod">
          <ac:chgData name="Rob Sewell" userId="c802df42025d5e1f" providerId="LiveId" clId="{9845B39B-0B40-4D44-9B9C-99EFF86B7652}" dt="2020-05-12T09:21:49.366" v="197" actId="207"/>
          <ac:spMkLst>
            <pc:docMk/>
            <pc:sldMk cId="2543525143" sldId="281"/>
            <ac:spMk id="5" creationId="{53858CF9-A774-40E4-87C5-457DC5D47AE0}"/>
          </ac:spMkLst>
        </pc:spChg>
        <pc:spChg chg="mod">
          <ac:chgData name="Rob Sewell" userId="c802df42025d5e1f" providerId="LiveId" clId="{9845B39B-0B40-4D44-9B9C-99EFF86B7652}" dt="2020-05-12T09:21:45.383" v="196" actId="207"/>
          <ac:spMkLst>
            <pc:docMk/>
            <pc:sldMk cId="2543525143" sldId="281"/>
            <ac:spMk id="6" creationId="{BBE0565D-0DA6-4B41-B2A4-03FADFACE322}"/>
          </ac:spMkLst>
        </pc:spChg>
      </pc:sldChg>
      <pc:sldChg chg="modSp add">
        <pc:chgData name="Rob Sewell" userId="c802df42025d5e1f" providerId="LiveId" clId="{9845B39B-0B40-4D44-9B9C-99EFF86B7652}" dt="2020-05-12T09:22:29.052" v="251" actId="207"/>
        <pc:sldMkLst>
          <pc:docMk/>
          <pc:sldMk cId="1952074779" sldId="282"/>
        </pc:sldMkLst>
        <pc:spChg chg="mod">
          <ac:chgData name="Rob Sewell" userId="c802df42025d5e1f" providerId="LiveId" clId="{9845B39B-0B40-4D44-9B9C-99EFF86B7652}" dt="2020-05-12T09:22:01.961" v="198" actId="207"/>
          <ac:spMkLst>
            <pc:docMk/>
            <pc:sldMk cId="1952074779" sldId="282"/>
            <ac:spMk id="4" creationId="{19F53B8F-6B20-4E95-BB1D-1A83240D4554}"/>
          </ac:spMkLst>
        </pc:spChg>
        <pc:picChg chg="mod">
          <ac:chgData name="Rob Sewell" userId="c802df42025d5e1f" providerId="LiveId" clId="{9845B39B-0B40-4D44-9B9C-99EFF86B7652}" dt="2020-05-12T09:22:29.052" v="251" actId="207"/>
          <ac:picMkLst>
            <pc:docMk/>
            <pc:sldMk cId="1952074779" sldId="282"/>
            <ac:picMk id="1028" creationId="{FE1D2DC0-C8F0-4379-869A-1F392DE17915}"/>
          </ac:picMkLst>
        </pc:picChg>
      </pc:sldChg>
      <pc:sldChg chg="modSp add">
        <pc:chgData name="Rob Sewell" userId="c802df42025d5e1f" providerId="LiveId" clId="{9845B39B-0B40-4D44-9B9C-99EFF86B7652}" dt="2020-05-12T09:22:40.591" v="252" actId="207"/>
        <pc:sldMkLst>
          <pc:docMk/>
          <pc:sldMk cId="182417" sldId="283"/>
        </pc:sldMkLst>
        <pc:spChg chg="mod">
          <ac:chgData name="Rob Sewell" userId="c802df42025d5e1f" providerId="LiveId" clId="{9845B39B-0B40-4D44-9B9C-99EFF86B7652}" dt="2020-05-12T09:22:40.591" v="252" actId="207"/>
          <ac:spMkLst>
            <pc:docMk/>
            <pc:sldMk cId="182417" sldId="283"/>
            <ac:spMk id="5" creationId="{A45D3E6B-69AA-4B17-AD67-7183FBA41169}"/>
          </ac:spMkLst>
        </pc:spChg>
      </pc:sldChg>
      <pc:sldChg chg="modSp add">
        <pc:chgData name="Rob Sewell" userId="c802df42025d5e1f" providerId="LiveId" clId="{9845B39B-0B40-4D44-9B9C-99EFF86B7652}" dt="2020-05-12T09:22:47.673" v="253" actId="207"/>
        <pc:sldMkLst>
          <pc:docMk/>
          <pc:sldMk cId="4036576899" sldId="284"/>
        </pc:sldMkLst>
        <pc:spChg chg="mod">
          <ac:chgData name="Rob Sewell" userId="c802df42025d5e1f" providerId="LiveId" clId="{9845B39B-0B40-4D44-9B9C-99EFF86B7652}" dt="2020-05-12T09:22:47.673" v="253" actId="207"/>
          <ac:spMkLst>
            <pc:docMk/>
            <pc:sldMk cId="4036576899" sldId="284"/>
            <ac:spMk id="5" creationId="{549DB21F-0364-4CD0-ABAC-F3E42E074B71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1145965400" sldId="285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453808204" sldId="286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109230125" sldId="287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1015950089" sldId="288"/>
        </pc:sldMkLst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050113741" sldId="289"/>
        </pc:sldMkLst>
      </pc:sldChg>
      <pc:sldChg chg="modSp add">
        <pc:chgData name="Rob Sewell" userId="c802df42025d5e1f" providerId="LiveId" clId="{9845B39B-0B40-4D44-9B9C-99EFF86B7652}" dt="2020-05-12T09:23:18.353" v="256" actId="207"/>
        <pc:sldMkLst>
          <pc:docMk/>
          <pc:sldMk cId="2943143381" sldId="290"/>
        </pc:sldMkLst>
        <pc:spChg chg="mod">
          <ac:chgData name="Rob Sewell" userId="c802df42025d5e1f" providerId="LiveId" clId="{9845B39B-0B40-4D44-9B9C-99EFF86B7652}" dt="2020-05-12T09:23:18.353" v="256" actId="207"/>
          <ac:spMkLst>
            <pc:docMk/>
            <pc:sldMk cId="2943143381" sldId="290"/>
            <ac:spMk id="5" creationId="{8197406F-317D-4061-AE6B-534B2D929A29}"/>
          </ac:spMkLst>
        </pc:spChg>
        <pc:spChg chg="mod">
          <ac:chgData name="Rob Sewell" userId="c802df42025d5e1f" providerId="LiveId" clId="{9845B39B-0B40-4D44-9B9C-99EFF86B7652}" dt="2020-05-12T09:23:08.411" v="254" actId="207"/>
          <ac:spMkLst>
            <pc:docMk/>
            <pc:sldMk cId="2943143381" sldId="290"/>
            <ac:spMk id="8" creationId="{BEE4A085-D482-4DF4-B6ED-7AA237B7C9CD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2249110864" sldId="291"/>
        </pc:sldMkLst>
      </pc:sldChg>
      <pc:sldChg chg="modSp add mod">
        <pc:chgData name="Rob Sewell" userId="c802df42025d5e1f" providerId="LiveId" clId="{9845B39B-0B40-4D44-9B9C-99EFF86B7652}" dt="2020-05-12T09:23:54.211" v="263" actId="1076"/>
        <pc:sldMkLst>
          <pc:docMk/>
          <pc:sldMk cId="3719397563" sldId="292"/>
        </pc:sldMkLst>
        <pc:spChg chg="mod">
          <ac:chgData name="Rob Sewell" userId="c802df42025d5e1f" providerId="LiveId" clId="{9845B39B-0B40-4D44-9B9C-99EFF86B7652}" dt="2020-05-12T09:23:54.211" v="263" actId="1076"/>
          <ac:spMkLst>
            <pc:docMk/>
            <pc:sldMk cId="3719397563" sldId="292"/>
            <ac:spMk id="4" creationId="{C2AFF053-5B60-45AF-BB19-615272E7B23F}"/>
          </ac:spMkLst>
        </pc:spChg>
        <pc:spChg chg="mod">
          <ac:chgData name="Rob Sewell" userId="c802df42025d5e1f" providerId="LiveId" clId="{9845B39B-0B40-4D44-9B9C-99EFF86B7652}" dt="2020-05-12T09:23:40.926" v="260" actId="1076"/>
          <ac:spMkLst>
            <pc:docMk/>
            <pc:sldMk cId="3719397563" sldId="292"/>
            <ac:spMk id="7" creationId="{B48D7C57-B603-404A-A874-09176C497C28}"/>
          </ac:spMkLst>
        </pc:spChg>
      </pc:sldChg>
      <pc:sldChg chg="add">
        <pc:chgData name="Rob Sewell" userId="c802df42025d5e1f" providerId="LiveId" clId="{9845B39B-0B40-4D44-9B9C-99EFF86B7652}" dt="2020-05-12T09:21:01.040" v="190" actId="22"/>
        <pc:sldMkLst>
          <pc:docMk/>
          <pc:sldMk cId="3450897045" sldId="293"/>
        </pc:sldMkLst>
      </pc:sldChg>
      <pc:sldMasterChg chg="addSldLayout">
        <pc:chgData name="Rob Sewell" userId="c802df42025d5e1f" providerId="LiveId" clId="{9845B39B-0B40-4D44-9B9C-99EFF86B7652}" dt="2020-05-12T09:21:01.040" v="190" actId="22"/>
        <pc:sldMasterMkLst>
          <pc:docMk/>
          <pc:sldMasterMk cId="817940468" sldId="2147483648"/>
        </pc:sldMasterMkLst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1919054130" sldId="2147483662"/>
          </pc:sldLayoutMkLst>
        </pc:sldLayoutChg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318839443" sldId="2147483663"/>
          </pc:sldLayoutMkLst>
        </pc:sldLayoutChg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2804249059" sldId="2147483664"/>
          </pc:sldLayoutMkLst>
        </pc:sldLayoutChg>
        <pc:sldLayoutChg chg="add replId">
          <pc:chgData name="Rob Sewell" userId="c802df42025d5e1f" providerId="LiveId" clId="{9845B39B-0B40-4D44-9B9C-99EFF86B7652}" dt="2020-05-12T09:21:01.040" v="190" actId="22"/>
          <pc:sldLayoutMkLst>
            <pc:docMk/>
            <pc:sldMasterMk cId="817940468" sldId="2147483648"/>
            <pc:sldLayoutMk cId="4175116491" sldId="214748366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68489" y="382137"/>
            <a:ext cx="11354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45911" y="1572021"/>
            <a:ext cx="5827594" cy="93005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409432" y="2169994"/>
            <a:ext cx="10031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endParaRPr lang="en-US" sz="10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6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6FE7-4C36-4D90-9170-73C3D45D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1794D-37CA-41E5-BDC8-89AFB80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156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74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35E3-8F11-4C3B-A835-00A3FA2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C732-1935-452C-B457-5003F08F0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064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E9721-B84F-4FC5-994E-853D71D49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064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741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371B-5911-482F-A9DD-37B17981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85F-E12D-4A80-BE50-618DFE68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C5C02-31BA-4D23-BE05-361709CDD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26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134ED-31ED-4414-AB39-0F7EA54DA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35840-9C22-46C6-823A-21074714B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26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21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C6D-5026-4B3C-BCCA-895A28FA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77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767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B1A-CE80-41A2-849B-D0C95F0F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C02C-E91B-46D8-BDD5-9D27E441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7582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3817B-930D-4568-B0D8-D793F9D70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213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631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9CA-4382-46D2-99E2-21DFA4C5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B65D8-C7CD-4DD6-901A-96485618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58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05EBE-4B22-40EF-9415-CC0206479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372137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39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68489" y="382137"/>
            <a:ext cx="11354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45911" y="1572021"/>
            <a:ext cx="5827594" cy="93005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804" y="2003956"/>
            <a:ext cx="10714038" cy="1312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339810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38" y="682625"/>
            <a:ext cx="3344862" cy="3028950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8525" y="682625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08524" y="1339992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8524" y="1997359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8523" y="2689082"/>
            <a:ext cx="6754813" cy="463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6638" y="4164961"/>
            <a:ext cx="6754813" cy="2317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31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0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4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1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FB82-E243-4360-BD38-F874853DF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095A5-B362-4ADC-A59B-332DA98B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56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BBCD-AA3C-4BAF-BF91-1C399E9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350E-C6EF-485C-A821-E7DEAAF8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2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811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01" y="3088801"/>
            <a:ext cx="3769199" cy="37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7EBA-C7E4-4596-8391-629326B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43D16-1DEB-4F7B-991E-1674182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0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74D2B-632B-41D0-A5F4-4933939AAA0F}"/>
              </a:ext>
            </a:extLst>
          </p:cNvPr>
          <p:cNvSpPr/>
          <p:nvPr userDrawn="1"/>
        </p:nvSpPr>
        <p:spPr>
          <a:xfrm>
            <a:off x="0" y="5866997"/>
            <a:ext cx="12192000" cy="991003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653AE6-2794-451F-B258-8779268D95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3852" y="6025640"/>
            <a:ext cx="2305017" cy="6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4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56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3365" y="0"/>
            <a:ext cx="12855366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5614" y="0"/>
            <a:ext cx="1287761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504" y="404634"/>
            <a:ext cx="8564398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A44C13-4CE9-49E1-A4F9-F4514FE3CC15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7A0DB-E01A-4842-BB58-2EE518E18787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530E0-C565-49C1-9F61-CEE6961A462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737" y="482993"/>
            <a:ext cx="6375633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5000" dirty="0">
                <a:solidFill>
                  <a:schemeClr val="bg1"/>
                </a:solidFill>
              </a:rPr>
              <a:t>ALL </a:t>
            </a:r>
          </a:p>
          <a:p>
            <a:pPr marL="0" indent="0" algn="ctr">
              <a:buNone/>
            </a:pPr>
            <a:r>
              <a:rPr lang="en-GB" sz="15000" dirty="0">
                <a:solidFill>
                  <a:schemeClr val="bg1"/>
                </a:solidFill>
              </a:rPr>
              <a:t>GONE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934DB-ACB0-4FA5-88A4-6636682FB811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chemeClr val="bg1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chemeClr val="bg1"/>
                </a:solidFill>
                <a:latin typeface="Segoe UI"/>
              </a:rPr>
            </a:br>
            <a:r>
              <a:rPr lang="en-US" sz="4400" dirty="0">
                <a:solidFill>
                  <a:schemeClr val="bg1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chemeClr val="bg1"/>
                </a:solidFill>
                <a:latin typeface="Segoe UI"/>
              </a:rPr>
            </a:br>
            <a:r>
              <a:rPr lang="en-US" sz="4400" dirty="0">
                <a:solidFill>
                  <a:schemeClr val="bg1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</a:t>
            </a: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1BB957-83E1-4C47-BE10-6728E427956F}"/>
              </a:ext>
            </a:extLst>
          </p:cNvPr>
          <p:cNvSpPr txBox="1">
            <a:spLocks/>
          </p:cNvSpPr>
          <p:nvPr/>
        </p:nvSpPr>
        <p:spPr>
          <a:xfrm>
            <a:off x="146501" y="6524482"/>
            <a:ext cx="11898998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777" y="2211983"/>
            <a:ext cx="8420447" cy="2434035"/>
          </a:xfrm>
          <a:prstGeom prst="rect">
            <a:avLst/>
          </a:prstGeom>
          <a:solidFill>
            <a:schemeClr val="tx1">
              <a:alpha val="49000"/>
            </a:schemeClr>
          </a:solidFill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6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5867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859C02-D880-4B83-BDB3-6D378D9209CE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43258" y="1639111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4160" y="128715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</a:t>
            </a: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38E24-B8B2-4A21-B738-D0E2041E2A0A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GB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Looks Like Visual Studio Code </a:t>
            </a: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2D7FF5-6FF5-4C2A-9563-B1D802B4D123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A01322-AA71-4E71-B9AC-BDB45E4E5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Notebooks for the none-Data Scientist </a:t>
            </a:r>
            <a:endParaRPr lang="en-CA" dirty="0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26474F3C-F792-4056-A51C-28DF359D40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083" y="2836348"/>
            <a:ext cx="5455917" cy="30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4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5380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5" y="2014994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GB" sz="3600" dirty="0"/>
              <a:t>First, the name comes from the planet Jupiter. 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We wanted to pick a name that evoked the traditions and ideas of science.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092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1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Second, the core programming languages supported by </a:t>
            </a:r>
            <a:r>
              <a:rPr lang="en-GB" sz="2400" dirty="0" err="1"/>
              <a:t>Jupyter</a:t>
            </a:r>
            <a:r>
              <a:rPr lang="en-GB" sz="2400" dirty="0"/>
              <a:t> are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Julia, Python and R. </a:t>
            </a:r>
          </a:p>
          <a:p>
            <a:endParaRPr lang="en-GB" sz="2400" dirty="0"/>
          </a:p>
          <a:p>
            <a:r>
              <a:rPr lang="en-GB" sz="2400" dirty="0"/>
              <a:t>While the name </a:t>
            </a:r>
            <a:r>
              <a:rPr lang="en-GB" sz="2400" dirty="0" err="1"/>
              <a:t>Jupyter</a:t>
            </a:r>
            <a:r>
              <a:rPr lang="en-GB" sz="2400" dirty="0"/>
              <a:t> is not a direct acronym for these languages, it nods its head in those directions.</a:t>
            </a:r>
          </a:p>
          <a:p>
            <a:endParaRPr lang="en-GB" sz="2400" dirty="0"/>
          </a:p>
          <a:p>
            <a:r>
              <a:rPr lang="en-GB" sz="2400" dirty="0"/>
              <a:t>In particular, the "y" in the middle of </a:t>
            </a:r>
            <a:r>
              <a:rPr lang="en-GB" sz="2400" dirty="0" err="1"/>
              <a:t>Jupyter</a:t>
            </a:r>
            <a:r>
              <a:rPr lang="en-GB" sz="2400" dirty="0"/>
              <a:t> was chosen to </a:t>
            </a:r>
            <a:r>
              <a:rPr lang="en-GB" sz="2400" dirty="0" err="1"/>
              <a:t>honor</a:t>
            </a:r>
            <a:r>
              <a:rPr lang="en-GB" sz="2400" dirty="0"/>
              <a:t> our Python heritage. 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1595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6" y="1769477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Third, Galileo was the first person to discover </a:t>
            </a:r>
            <a:br>
              <a:rPr lang="en-GB" sz="3200" dirty="0"/>
            </a:br>
            <a:r>
              <a:rPr lang="en-GB" sz="3200" dirty="0"/>
              <a:t>the moons of Jupiter. </a:t>
            </a:r>
            <a:br>
              <a:rPr lang="en-GB" sz="3200" dirty="0"/>
            </a:br>
            <a:r>
              <a:rPr lang="en-GB" sz="3200" dirty="0"/>
              <a:t>His publication on the moons of Jupiter </a:t>
            </a:r>
            <a:br>
              <a:rPr lang="en-GB" sz="3200" dirty="0"/>
            </a:br>
            <a:r>
              <a:rPr lang="en-GB" sz="3200" dirty="0"/>
              <a:t>is an early example of research that </a:t>
            </a:r>
            <a:br>
              <a:rPr lang="en-GB" sz="3200" dirty="0"/>
            </a:br>
            <a:r>
              <a:rPr lang="en-GB" sz="3200" dirty="0"/>
              <a:t>includes the underlying data in the publication. </a:t>
            </a:r>
          </a:p>
          <a:p>
            <a:pPr algn="ctr"/>
            <a:r>
              <a:rPr lang="en-GB" sz="3200" dirty="0"/>
              <a:t>This is one of the core ideas and </a:t>
            </a:r>
            <a:br>
              <a:rPr lang="en-GB" sz="3200" dirty="0"/>
            </a:br>
            <a:r>
              <a:rPr lang="en-GB" sz="3200" dirty="0"/>
              <a:t>requirements for scientific reproducibility. </a:t>
            </a:r>
          </a:p>
          <a:p>
            <a:pPr algn="ctr"/>
            <a:r>
              <a:rPr lang="en-GB" sz="3200" dirty="0"/>
              <a:t>Reproducibility is one of the main focuses of our project.</a:t>
            </a:r>
          </a:p>
          <a:p>
            <a:endParaRPr lang="en-GB" sz="9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011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3200" dirty="0">
                <a:solidFill>
                  <a:schemeClr val="bg1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49"/>
            <a:ext cx="12192000" cy="8191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What is a </a:t>
            </a:r>
            <a:r>
              <a:rPr lang="en-US" sz="7200" b="1" dirty="0" err="1">
                <a:solidFill>
                  <a:schemeClr val="bg1"/>
                </a:solidFill>
              </a:rPr>
              <a:t>Jupyter</a:t>
            </a:r>
            <a:r>
              <a:rPr lang="en-US" sz="7200" b="1" dirty="0">
                <a:solidFill>
                  <a:schemeClr val="bg1"/>
                </a:solidFill>
              </a:rPr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" y="894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04494" y="1741743"/>
            <a:ext cx="6169429" cy="337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5332" dirty="0">
                <a:solidFill>
                  <a:schemeClr val="bg1"/>
                </a:solidFill>
                <a:latin typeface="Segoe UI"/>
              </a:rPr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83889" y="252122"/>
            <a:ext cx="12192000" cy="8191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What is a </a:t>
            </a:r>
            <a:r>
              <a:rPr lang="en-US" sz="7200" b="1" dirty="0" err="1">
                <a:solidFill>
                  <a:schemeClr val="bg1"/>
                </a:solidFill>
              </a:rPr>
              <a:t>Jupyter</a:t>
            </a:r>
            <a:r>
              <a:rPr lang="en-US" sz="7200" b="1" dirty="0">
                <a:solidFill>
                  <a:schemeClr val="bg1"/>
                </a:solidFill>
              </a:rPr>
              <a:t> Notebook?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88E046D-328D-4F16-A530-5AC1D6BB764D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1999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2412" y="273014"/>
            <a:ext cx="9147175" cy="1020762"/>
          </a:xfrm>
        </p:spPr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 – Enough Talk!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735978" y="1920259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379" y="1295400"/>
            <a:ext cx="2694882" cy="47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67769-E8A3-4E62-B543-EE19CD9D2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Rob Sewell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A4A63-C530-4F3D-B9B4-8620D37AC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Beard </a:t>
            </a:r>
            <a:r>
              <a:rPr lang="en-CA" dirty="0" err="1"/>
              <a:t>Twizzler</a:t>
            </a:r>
            <a:r>
              <a:rPr lang="en-CA" dirty="0"/>
              <a:t>, Sewells Consulting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SqlDbaWith</a:t>
            </a:r>
            <a:r>
              <a:rPr lang="en-CA" dirty="0">
                <a:solidFill>
                  <a:srgbClr val="FF0000"/>
                </a:solidFill>
              </a:rPr>
              <a:t>A</a:t>
            </a:r>
            <a:r>
              <a:rPr lang="en-CA" dirty="0"/>
              <a:t>Beard.com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2EB7D-BAB6-41A7-98BC-997F6F489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@</a:t>
            </a:r>
            <a:r>
              <a:rPr lang="en-CA" dirty="0" err="1"/>
              <a:t>SqlDbaWithBeard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10483-85BC-403C-826F-B567E78CC2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dbatools in a Month of Lunches</a:t>
            </a:r>
            <a:br>
              <a:rPr lang="en-CA" dirty="0"/>
            </a:br>
            <a:br>
              <a:rPr lang="en-CA" dirty="0"/>
            </a:br>
            <a:r>
              <a:rPr lang="en-US" dirty="0" err="1"/>
              <a:t>beard.media</a:t>
            </a:r>
            <a:r>
              <a:rPr lang="en-US" dirty="0"/>
              <a:t>/book </a:t>
            </a:r>
            <a:r>
              <a:rPr lang="en-US" dirty="0">
                <a:sym typeface="Wingdings" panose="05000000000000000000" pitchFamily="2" charset="2"/>
              </a:rPr>
              <a:t> 40% code twitsewe40</a:t>
            </a:r>
            <a:endParaRPr lang="en-US" dirty="0"/>
          </a:p>
          <a:p>
            <a:endParaRPr lang="en-CA" dirty="0"/>
          </a:p>
        </p:txBody>
      </p:sp>
      <p:pic>
        <p:nvPicPr>
          <p:cNvPr id="9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3148434E-1341-4DB7-B055-165B7C1247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2" b="4722"/>
          <a:stretch/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209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00" y="318052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1" y="660533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91202C4-5280-4C7D-98ED-8A3E96A4C806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>
                <a:solidFill>
                  <a:schemeClr val="bg1"/>
                </a:solidFill>
              </a:rPr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BE49AD-A33D-438B-9D79-6ED7219D8079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741</Words>
  <Application>Microsoft Office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AppleStorm</vt:lpstr>
      <vt:lpstr>Arial</vt:lpstr>
      <vt:lpstr>Calibri</vt:lpstr>
      <vt:lpstr>Calibri Light</vt:lpstr>
      <vt:lpstr>Roboto Bk</vt:lpstr>
      <vt:lpstr>Segoe UI</vt:lpstr>
      <vt:lpstr>Segoe UI Semibold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Hey Beardy – Enough Talk!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Alexander</dc:creator>
  <cp:lastModifiedBy>Rob Sewell</cp:lastModifiedBy>
  <cp:revision>4</cp:revision>
  <dcterms:created xsi:type="dcterms:W3CDTF">2020-05-07T20:53:49Z</dcterms:created>
  <dcterms:modified xsi:type="dcterms:W3CDTF">2020-05-12T14:33:17Z</dcterms:modified>
</cp:coreProperties>
</file>